
<file path=[Content_Types].xml><?xml version="1.0" encoding="utf-8"?>
<Types xmlns="http://schemas.openxmlformats.org/package/2006/content-types">
  <Default Extension="mpeg" ContentType="vide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66" r:id="rId5"/>
    <p:sldId id="267" r:id="rId6"/>
    <p:sldId id="259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48"/>
    <p:restoredTop sz="94646"/>
  </p:normalViewPr>
  <p:slideViewPr>
    <p:cSldViewPr snapToGrid="0" snapToObjects="1">
      <p:cViewPr varScale="1">
        <p:scale>
          <a:sx n="113" d="100"/>
          <a:sy n="113" d="100"/>
        </p:scale>
        <p:origin x="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4/17/19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media.paleycenter.org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480B-7FAA-894B-AE80-E1FDC3ECC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850396"/>
            <a:ext cx="10572000" cy="49496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Twilight Zone Crossover 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8B4CD-FE41-C345-B8DE-51A2EA513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81515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36895-0822-7749-B9F2-9E3CC7E521A3}"/>
              </a:ext>
            </a:extLst>
          </p:cNvPr>
          <p:cNvSpPr txBox="1"/>
          <p:nvPr/>
        </p:nvSpPr>
        <p:spPr>
          <a:xfrm>
            <a:off x="810001" y="3345365"/>
            <a:ext cx="10270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Using TV’s past to teach archival research, character development, &amp; socially conscious storytelling.</a:t>
            </a:r>
          </a:p>
        </p:txBody>
      </p:sp>
    </p:spTree>
    <p:extLst>
      <p:ext uri="{BB962C8B-B14F-4D97-AF65-F5344CB8AC3E}">
        <p14:creationId xmlns:p14="http://schemas.microsoft.com/office/powerpoint/2010/main" val="142447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3E89-D789-144D-9EBD-81D20129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7BAB3-C91F-4549-8778-92EE644341C5}"/>
              </a:ext>
            </a:extLst>
          </p:cNvPr>
          <p:cNvSpPr txBox="1"/>
          <p:nvPr/>
        </p:nvSpPr>
        <p:spPr>
          <a:xfrm>
            <a:off x="468349" y="2865863"/>
            <a:ext cx="11255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Demonstrate knowledge of the various research processes used in story creation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Demonstrate knowledge regarding social justice media creation and its role in today’s society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Demonstrate knowledge of television series directing style, cinematic style, and narrative voice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Understanding of character development and it’s importance to series television</a:t>
            </a:r>
          </a:p>
        </p:txBody>
      </p:sp>
    </p:spTree>
    <p:extLst>
      <p:ext uri="{BB962C8B-B14F-4D97-AF65-F5344CB8AC3E}">
        <p14:creationId xmlns:p14="http://schemas.microsoft.com/office/powerpoint/2010/main" val="302245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F34F-74AC-A946-8269-9CAE1A69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Crossover Assignment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12B3B-D2A7-D640-BFF0-035DE8A54FB9}"/>
              </a:ext>
            </a:extLst>
          </p:cNvPr>
          <p:cNvSpPr txBox="1"/>
          <p:nvPr/>
        </p:nvSpPr>
        <p:spPr>
          <a:xfrm>
            <a:off x="925552" y="2330604"/>
            <a:ext cx="9712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Each production group will create a short 5-10 minute episode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Using a secondary or background character from an original Twilight Zone episode the group will develop an overlapping story for that character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 It is important that we understand how the character in our new story arrived at the moment in time featured in the original episode.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Rod </a:t>
            </a:r>
            <a:r>
              <a:rPr lang="en-US" dirty="0" err="1"/>
              <a:t>Serling</a:t>
            </a:r>
            <a:r>
              <a:rPr lang="en-US" dirty="0"/>
              <a:t> used science fiction to tell stories with social justice themes, this should remain evident in the new character’s story.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/>
              <a:t>Your grade will be based on your storytelling ability, attention to character development, visual composition and sound design, but most importantly your ability to work in a collaborative group. </a:t>
            </a:r>
          </a:p>
        </p:txBody>
      </p:sp>
    </p:spTree>
    <p:extLst>
      <p:ext uri="{BB962C8B-B14F-4D97-AF65-F5344CB8AC3E}">
        <p14:creationId xmlns:p14="http://schemas.microsoft.com/office/powerpoint/2010/main" val="65812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9B0DB-549B-0641-8093-C66A0CB29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0888" y="5808143"/>
            <a:ext cx="941059" cy="433955"/>
          </a:xfrm>
        </p:spPr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4" name="MyDollDaisy_FF1_Project_Overview">
            <a:hlinkClick r:id="" action="ppaction://media"/>
            <a:extLst>
              <a:ext uri="{FF2B5EF4-FFF2-40B4-BE49-F238E27FC236}">
                <a16:creationId xmlns:a16="http://schemas.microsoft.com/office/drawing/2014/main" id="{0556233E-7222-1547-9F65-DF2F51881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296" y="22141"/>
            <a:ext cx="10286226" cy="57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7E15-EC00-7C45-BD28-FEFDE1A6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Collaboration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BF9418F-6C05-7244-BFFD-BAD87799E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1894109"/>
            <a:ext cx="6251575" cy="4688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65846D-8925-954E-B58D-25F1E85E8DBC}"/>
              </a:ext>
            </a:extLst>
          </p:cNvPr>
          <p:cNvSpPr/>
          <p:nvPr/>
        </p:nvSpPr>
        <p:spPr>
          <a:xfrm>
            <a:off x="630264" y="3142475"/>
            <a:ext cx="4953700" cy="2191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sz="2400" dirty="0"/>
              <a:t>Holding class in the Library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sz="2400" dirty="0"/>
              <a:t>Create a Library database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sz="2400" dirty="0"/>
              <a:t>Examining Archival Materials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05C43-3977-1944-B2D2-20B868F12FB6}"/>
              </a:ext>
            </a:extLst>
          </p:cNvPr>
          <p:cNvSpPr/>
          <p:nvPr/>
        </p:nvSpPr>
        <p:spPr>
          <a:xfrm>
            <a:off x="9066212" y="6582790"/>
            <a:ext cx="3038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Rod </a:t>
            </a:r>
            <a:r>
              <a:rPr lang="en-US" sz="1200" dirty="0" err="1"/>
              <a:t>Serling</a:t>
            </a:r>
            <a:r>
              <a:rPr lang="en-US" sz="1200" dirty="0"/>
              <a:t> Archive at Ithaca College </a:t>
            </a:r>
          </a:p>
        </p:txBody>
      </p:sp>
    </p:spTree>
    <p:extLst>
      <p:ext uri="{BB962C8B-B14F-4D97-AF65-F5344CB8AC3E}">
        <p14:creationId xmlns:p14="http://schemas.microsoft.com/office/powerpoint/2010/main" val="16160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DA0E-6D23-DF4A-B84D-495AD13B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69CA8-A0D8-7347-BDF5-83C8F0A7BFC0}"/>
              </a:ext>
            </a:extLst>
          </p:cNvPr>
          <p:cNvSpPr txBox="1"/>
          <p:nvPr/>
        </p:nvSpPr>
        <p:spPr>
          <a:xfrm>
            <a:off x="810000" y="2910468"/>
            <a:ext cx="9411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Television Academy Foundation: The Interviews</a:t>
            </a:r>
          </a:p>
          <a:p>
            <a:r>
              <a:rPr lang="en-US" dirty="0"/>
              <a:t>https://</a:t>
            </a:r>
            <a:r>
              <a:rPr lang="en-US" dirty="0" err="1"/>
              <a:t>Interviews.televisionacademy.com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Paley Center for Media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https://media.paleycenter.org/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American Archive of Public Broadcast</a:t>
            </a:r>
          </a:p>
          <a:p>
            <a:r>
              <a:rPr lang="en-US" dirty="0"/>
              <a:t>http://</a:t>
            </a:r>
            <a:r>
              <a:rPr lang="en-US" dirty="0" err="1"/>
              <a:t>americanarchive.org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Museum of Broadcast Communications</a:t>
            </a:r>
          </a:p>
          <a:p>
            <a:r>
              <a:rPr lang="en-US" dirty="0"/>
              <a:t>http://</a:t>
            </a:r>
            <a:r>
              <a:rPr lang="en-US" dirty="0" err="1"/>
              <a:t>www.museum.tv</a:t>
            </a:r>
            <a:r>
              <a:rPr lang="en-US" dirty="0"/>
              <a:t>/</a:t>
            </a:r>
            <a:r>
              <a:rPr lang="en-US" dirty="0" err="1"/>
              <a:t>eotv</a:t>
            </a:r>
            <a:r>
              <a:rPr lang="en-US" dirty="0"/>
              <a:t>/</a:t>
            </a:r>
            <a:r>
              <a:rPr lang="en-US" dirty="0" err="1"/>
              <a:t>eotv.htm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D834F-371C-C248-8997-CCF5903D7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9" r="10460"/>
          <a:stretch/>
        </p:blipFill>
        <p:spPr>
          <a:xfrm>
            <a:off x="6721099" y="1890793"/>
            <a:ext cx="5470901" cy="496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5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Doll Daisy Rod Serling Archive Interview.mp4">
            <a:hlinkClick r:id="" action="ppaction://media"/>
            <a:extLst>
              <a:ext uri="{FF2B5EF4-FFF2-40B4-BE49-F238E27FC236}">
                <a16:creationId xmlns:a16="http://schemas.microsoft.com/office/drawing/2014/main" id="{FE70B9BA-D237-9942-BBD7-E2314DCB8D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525" y="268274"/>
            <a:ext cx="10243251" cy="57616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1BC1D-1CED-8441-8B58-C3EDF6CAE07C}"/>
              </a:ext>
            </a:extLst>
          </p:cNvPr>
          <p:cNvSpPr txBox="1"/>
          <p:nvPr/>
        </p:nvSpPr>
        <p:spPr>
          <a:xfrm>
            <a:off x="10742377" y="602994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76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D2842-F692-8340-95CE-81EDDA67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732141"/>
          </a:xfrm>
        </p:spPr>
        <p:txBody>
          <a:bodyPr/>
          <a:lstStyle/>
          <a:p>
            <a:r>
              <a:rPr lang="en-US" sz="2500" dirty="0"/>
              <a:t>From Fiction Field Production to Academic Research Symposium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AFEAE-D367-0B4C-9459-8C7151723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1" b="41186"/>
          <a:stretch/>
        </p:blipFill>
        <p:spPr>
          <a:xfrm>
            <a:off x="0" y="15494"/>
            <a:ext cx="12192000" cy="48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55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8B6B-6B0B-5F4B-BA75-D9711A1B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760E0-A371-4749-8A52-5DC00B6E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000" y="1644898"/>
            <a:ext cx="4880300" cy="36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165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610</TotalTime>
  <Words>274</Words>
  <Application>Microsoft Macintosh PowerPoint</Application>
  <PresentationFormat>Widescreen</PresentationFormat>
  <Paragraphs>41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Century Gothic</vt:lpstr>
      <vt:lpstr>Wingdings</vt:lpstr>
      <vt:lpstr>Wingdings 2</vt:lpstr>
      <vt:lpstr>Quotable</vt:lpstr>
      <vt:lpstr>Twilight Zone Crossover Assignment</vt:lpstr>
      <vt:lpstr>Learning Outcomes</vt:lpstr>
      <vt:lpstr>Crossover Assignment</vt:lpstr>
      <vt:lpstr>PowerPoint Presentation</vt:lpstr>
      <vt:lpstr>Library Collaboration</vt:lpstr>
      <vt:lpstr>Archives</vt:lpstr>
      <vt:lpstr>PowerPoint Presentation</vt:lpstr>
      <vt:lpstr>PowerPoint Presentation</vt:lpstr>
      <vt:lpstr>Thank you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Twilight Zone Crossover</dc:title>
  <dc:creator>Chrissy Guest</dc:creator>
  <cp:lastModifiedBy>Chrissy Guest</cp:lastModifiedBy>
  <cp:revision>32</cp:revision>
  <dcterms:created xsi:type="dcterms:W3CDTF">2019-01-15T02:27:25Z</dcterms:created>
  <dcterms:modified xsi:type="dcterms:W3CDTF">2019-04-17T21:51:07Z</dcterms:modified>
</cp:coreProperties>
</file>