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2" r:id="rId10"/>
    <p:sldId id="271" r:id="rId11"/>
    <p:sldId id="264" r:id="rId12"/>
    <p:sldId id="258" r:id="rId13"/>
    <p:sldId id="259" r:id="rId14"/>
    <p:sldId id="257" r:id="rId15"/>
    <p:sldId id="262" r:id="rId16"/>
    <p:sldId id="26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0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28EAFA9-7502-42D3-9B79-C38E938C236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84" y="497574"/>
            <a:ext cx="7635991" cy="1545096"/>
          </a:xfrm>
        </p:spPr>
        <p:txBody>
          <a:bodyPr/>
          <a:lstStyle/>
          <a:p>
            <a:pPr algn="ctr"/>
            <a:r>
              <a:rPr lang="en-US" sz="4000" dirty="0" smtClean="0"/>
              <a:t>The Politics of Lighting or Hegemonic Cinematography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Ruth Goldman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SUNY – Buffalo State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7.54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10511"/>
          <a:stretch>
            <a:fillRect/>
          </a:stretch>
        </p:blipFill>
        <p:spPr>
          <a:xfrm>
            <a:off x="777240" y="685801"/>
            <a:ext cx="7452360" cy="44740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07224"/>
            <a:ext cx="7543800" cy="1043300"/>
          </a:xfrm>
        </p:spPr>
        <p:txBody>
          <a:bodyPr/>
          <a:lstStyle/>
          <a:p>
            <a:pPr algn="ctr"/>
            <a:r>
              <a:rPr lang="en-US" sz="3600" dirty="0" smtClean="0"/>
              <a:t>Black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130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3" y="1340478"/>
            <a:ext cx="7339047" cy="40493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esswho Poitier &amp; dad #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6" r="-11436"/>
          <a:stretch>
            <a:fillRect/>
          </a:stretch>
        </p:blipFill>
        <p:spPr>
          <a:xfrm>
            <a:off x="248773" y="811829"/>
            <a:ext cx="8602266" cy="52507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esswho poitier and till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81" b="-17981"/>
          <a:stretch>
            <a:fillRect/>
          </a:stretch>
        </p:blipFill>
        <p:spPr>
          <a:xfrm>
            <a:off x="589195" y="248787"/>
            <a:ext cx="8026165" cy="59185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6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esswho Poitier and d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r="-1515"/>
          <a:stretch>
            <a:fillRect/>
          </a:stretch>
        </p:blipFill>
        <p:spPr>
          <a:xfrm>
            <a:off x="981993" y="693984"/>
            <a:ext cx="7339047" cy="53423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83797"/>
            <a:ext cx="8288338" cy="44808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" y="1060617"/>
            <a:ext cx="7705657" cy="42883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3657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Loving v. Virginia (1967) </a:t>
            </a:r>
          </a:p>
          <a:p>
            <a:r>
              <a:rPr lang="en-US" sz="3600" dirty="0" smtClean="0"/>
              <a:t> Hays Code Abolished (1968)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3" y="1373746"/>
            <a:ext cx="7339047" cy="39828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82811"/>
            <a:ext cx="7543800" cy="680889"/>
          </a:xfrm>
        </p:spPr>
        <p:txBody>
          <a:bodyPr/>
          <a:lstStyle/>
          <a:p>
            <a:pPr algn="ctr"/>
            <a:r>
              <a:rPr lang="en-US" sz="3200" i="1" dirty="0" smtClean="0"/>
              <a:t>Guess Who’s Coming to Dinner</a:t>
            </a:r>
            <a:r>
              <a:rPr lang="en-US" sz="3200" dirty="0" smtClean="0"/>
              <a:t> (1967)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758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1.49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4118"/>
          <a:stretch>
            <a:fillRect/>
          </a:stretch>
        </p:blipFill>
        <p:spPr>
          <a:xfrm>
            <a:off x="777241" y="685801"/>
            <a:ext cx="7452360" cy="47915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79390"/>
            <a:ext cx="7543800" cy="975258"/>
          </a:xfrm>
        </p:spPr>
        <p:txBody>
          <a:bodyPr/>
          <a:lstStyle/>
          <a:p>
            <a:pPr algn="ctr"/>
            <a:r>
              <a:rPr lang="en-US" sz="3600" dirty="0"/>
              <a:t>Dr. John Prentice</a:t>
            </a:r>
          </a:p>
        </p:txBody>
      </p:sp>
    </p:spTree>
    <p:extLst>
      <p:ext uri="{BB962C8B-B14F-4D97-AF65-F5344CB8AC3E}">
        <p14:creationId xmlns:p14="http://schemas.microsoft.com/office/powerpoint/2010/main" val="207931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2.17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7368"/>
          <a:stretch>
            <a:fillRect/>
          </a:stretch>
        </p:blipFill>
        <p:spPr>
          <a:xfrm>
            <a:off x="669038" y="685801"/>
            <a:ext cx="7461481" cy="49276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715473"/>
            <a:ext cx="7543800" cy="850515"/>
          </a:xfrm>
        </p:spPr>
        <p:txBody>
          <a:bodyPr/>
          <a:lstStyle/>
          <a:p>
            <a:r>
              <a:rPr lang="en-US" sz="3600" dirty="0" smtClean="0"/>
              <a:t>Matt Drayton 	     Mr. Prentice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515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2.53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874900" y="685801"/>
            <a:ext cx="7446139" cy="5105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5791200"/>
            <a:ext cx="8135715" cy="865510"/>
          </a:xfrm>
        </p:spPr>
        <p:txBody>
          <a:bodyPr/>
          <a:lstStyle/>
          <a:p>
            <a:r>
              <a:rPr lang="en-US" sz="3600" dirty="0" smtClean="0"/>
              <a:t>  Mrs. </a:t>
            </a:r>
            <a:r>
              <a:rPr lang="en-US" sz="3600" dirty="0"/>
              <a:t>Prentice          Dr. John Prentice</a:t>
            </a:r>
          </a:p>
        </p:txBody>
      </p:sp>
    </p:spTree>
    <p:extLst>
      <p:ext uri="{BB962C8B-B14F-4D97-AF65-F5344CB8AC3E}">
        <p14:creationId xmlns:p14="http://schemas.microsoft.com/office/powerpoint/2010/main" val="389306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9.34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r="15065"/>
          <a:stretch>
            <a:fillRect/>
          </a:stretch>
        </p:blipFill>
        <p:spPr>
          <a:xfrm>
            <a:off x="777240" y="685801"/>
            <a:ext cx="7092467" cy="4190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Moonlight</a:t>
            </a:r>
            <a:r>
              <a:rPr lang="en-US" dirty="0" smtClean="0"/>
              <a:t> (2016) </a:t>
            </a:r>
            <a:r>
              <a:rPr lang="en-US" sz="3600" dirty="0" smtClean="0"/>
              <a:t>Chiron</a:t>
            </a:r>
            <a:r>
              <a:rPr lang="en-US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266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9.50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5553"/>
          <a:stretch>
            <a:fillRect/>
          </a:stretch>
        </p:blipFill>
        <p:spPr>
          <a:xfrm>
            <a:off x="777240" y="844563"/>
            <a:ext cx="7285242" cy="43152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73203"/>
            <a:ext cx="7543800" cy="517995"/>
          </a:xfrm>
        </p:spPr>
        <p:txBody>
          <a:bodyPr/>
          <a:lstStyle/>
          <a:p>
            <a:pPr algn="ctr"/>
            <a:r>
              <a:rPr lang="en-US" sz="3600" dirty="0" smtClean="0"/>
              <a:t>   Kevin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95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1.41.47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14998"/>
          <a:stretch>
            <a:fillRect/>
          </a:stretch>
        </p:blipFill>
        <p:spPr>
          <a:xfrm>
            <a:off x="884492" y="685801"/>
            <a:ext cx="7345108" cy="47461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45873"/>
            <a:ext cx="7543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7-25 at 3.07.50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r="15249"/>
          <a:stretch>
            <a:fillRect/>
          </a:stretch>
        </p:blipFill>
        <p:spPr>
          <a:xfrm>
            <a:off x="680379" y="685801"/>
            <a:ext cx="7427462" cy="47121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97946"/>
            <a:ext cx="7543800" cy="975258"/>
          </a:xfrm>
        </p:spPr>
        <p:txBody>
          <a:bodyPr/>
          <a:lstStyle/>
          <a:p>
            <a:pPr algn="ctr"/>
            <a:r>
              <a:rPr lang="en-US" sz="3600" dirty="0" smtClean="0"/>
              <a:t>Kevin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105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993</TotalTime>
  <Words>60</Words>
  <Application>Microsoft Macintosh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The Politics of Lighting or Hegemonic Cinematography</vt:lpstr>
      <vt:lpstr>Guess Who’s Coming to Dinner (1967) </vt:lpstr>
      <vt:lpstr>Dr. John Prentice</vt:lpstr>
      <vt:lpstr>Matt Drayton       Mr. Prentice</vt:lpstr>
      <vt:lpstr>  Mrs. Prentice          Dr. John Prentice</vt:lpstr>
      <vt:lpstr>Moonlight (2016) Chiron </vt:lpstr>
      <vt:lpstr>   Kevin </vt:lpstr>
      <vt:lpstr>PowerPoint Presentation</vt:lpstr>
      <vt:lpstr>Kevin</vt:lpstr>
      <vt:lpstr>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Buffalo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Politics of Lighting or Hegemonic Mise-en-Scène </dc:title>
  <dc:creator>Ruth B Goldman</dc:creator>
  <cp:lastModifiedBy>Ruth B Goldman</cp:lastModifiedBy>
  <cp:revision>14</cp:revision>
  <dcterms:created xsi:type="dcterms:W3CDTF">2018-03-15T03:54:15Z</dcterms:created>
  <dcterms:modified xsi:type="dcterms:W3CDTF">2018-07-25T21:13:47Z</dcterms:modified>
</cp:coreProperties>
</file>